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9" r:id="rId3"/>
    <p:sldId id="260" r:id="rId4"/>
    <p:sldId id="263" r:id="rId5"/>
    <p:sldId id="267" r:id="rId6"/>
    <p:sldId id="264" r:id="rId7"/>
    <p:sldId id="265" r:id="rId8"/>
    <p:sldId id="266" r:id="rId9"/>
    <p:sldId id="262" r:id="rId10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994"/>
    <a:srgbClr val="FDC62C"/>
    <a:srgbClr val="0015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D3B0D7-E234-40DD-A3E5-D4BECA78F7D4}" v="103" dt="2025-01-31T16:11:00.04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eño person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Interfaz de usuario gráfica, Sitio web&#10;&#10;Descripción generada automáticamente">
            <a:extLst>
              <a:ext uri="{FF2B5EF4-FFF2-40B4-BE49-F238E27FC236}">
                <a16:creationId xmlns:a16="http://schemas.microsoft.com/office/drawing/2014/main" id="{CA46A3B0-CF96-69EA-A311-666D14EA4C1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472E697-4619-BF46-B361-9911DC910F9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778358B-D270-5A94-7F64-8EAD3A5F5C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FC228E4-880C-53A5-098B-FF557357E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47868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34269FB-9A74-13D9-C8FD-8D8043599F6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40716CC-0C2C-3B93-85A5-230AB48ADF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E0D8E20-C0C2-FED6-91A1-A23BF128B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063015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A21E9F-4E7A-BFB8-B08F-1C01D9CD6E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4A3145-0C2B-E0D9-2D89-3116D217F7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B5AE519-14B4-527C-A376-1F52C8CF56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D80CB92-592D-DA3F-17B5-D93F66E519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9E31A0C-2BEB-9083-EE5F-C7A487A7C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D53061F-93B5-26A8-44B9-A73279104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682589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662B7B-485D-84F0-940F-0FC9F38E2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A286106-6727-FAB2-AEF0-82892035888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7C21FB0-ABF5-CD4C-98C9-06A33824B6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4BA683-50E0-8D15-9C26-BAECA5D28F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421F1C0-FC2B-E076-DDA8-35B6776B0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5C8A90E-40F4-D1A1-2688-643F98460D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1144824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0BFCB4-767E-0391-73C6-3574E4D4B0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5A4C6C-0FF8-A984-3AE2-837E48F86C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FCCC98-8DE0-5B99-2D47-01FE6D75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5D1952D-9582-89E2-8C14-0D441E723F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2436573-D791-BC7A-B388-82B5532FED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22962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89D6C2E-704C-3B9F-7F6F-3DE03BFF8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BFB6AB6-0488-47DD-84F0-4BBB74DA1E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B585312-1FF1-83E4-5460-5BFE75B4491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1E27ED9-668D-2C5D-52E5-3C30A60AD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9FD7CB6-B81D-1998-5BA5-B34C244E7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5904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30DB198-E736-AEF0-E792-8900FC6F25E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59B2BBB-D310-130D-61E2-A52B5F3C49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7" name="Marcador de número de diapositiva 5">
            <a:extLst>
              <a:ext uri="{FF2B5EF4-FFF2-40B4-BE49-F238E27FC236}">
                <a16:creationId xmlns:a16="http://schemas.microsoft.com/office/drawing/2014/main" id="{56D6F50A-7F89-CC82-0E6F-6CB28C271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11992" cy="365125"/>
          </a:xfr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  <a:endParaRPr lang="es-CO" dirty="0"/>
          </a:p>
        </p:txBody>
      </p:sp>
    </p:spTree>
    <p:extLst>
      <p:ext uri="{BB962C8B-B14F-4D97-AF65-F5344CB8AC3E}">
        <p14:creationId xmlns:p14="http://schemas.microsoft.com/office/powerpoint/2010/main" val="20035612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088"/>
            <a:ext cx="10515600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9428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/>
              <a:t>Encuentro de Semilleros ASCOLFA 2025</a:t>
            </a:r>
            <a:endParaRPr lang="es-CO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 dirty="0"/>
              <a:t>Sub título /Sub tema</a:t>
            </a:r>
          </a:p>
        </p:txBody>
      </p:sp>
    </p:spTree>
    <p:extLst>
      <p:ext uri="{BB962C8B-B14F-4D97-AF65-F5344CB8AC3E}">
        <p14:creationId xmlns:p14="http://schemas.microsoft.com/office/powerpoint/2010/main" val="1559941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827" y="2190412"/>
            <a:ext cx="7453544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062056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 dirty="0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 dirty="0"/>
              <a:t>Sub título /Sub tema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1BA6E64D-AFF2-C3C1-9EA0-846C74CCCBF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110728" y="2190027"/>
            <a:ext cx="3651445" cy="401478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88928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C4A6B2-CE3C-2437-C8CE-E1F991B2A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9585D04-A325-8667-B63F-19D2F8A01A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15443" y="2190412"/>
            <a:ext cx="7453544" cy="4014403"/>
          </a:xfrm>
        </p:spPr>
        <p:txBody>
          <a:bodyPr/>
          <a:lstStyle>
            <a:lvl1pPr>
              <a:defRPr sz="24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74A4D6-1710-498B-289C-0D60F624E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3" y="6293250"/>
            <a:ext cx="3377243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 dirty="0"/>
              <a:t>Encuentro de Semilleros ASCOLFA 2025</a:t>
            </a:r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33714A00-A1BF-DCB8-888C-EE3912C51A0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208088" y="1739900"/>
            <a:ext cx="9844087" cy="382588"/>
          </a:xfrm>
        </p:spPr>
        <p:txBody>
          <a:bodyPr/>
          <a:lstStyle>
            <a:lvl1pPr marL="0" indent="0" algn="ctr">
              <a:buNone/>
              <a:defRPr b="1"/>
            </a:lvl1pPr>
          </a:lstStyle>
          <a:p>
            <a:pPr lvl="0"/>
            <a:r>
              <a:rPr lang="es-ES" dirty="0"/>
              <a:t>Sub título /Sub tema</a:t>
            </a:r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1BA6E64D-AFF2-C3C1-9EA0-846C74CCCBF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9827" y="2190027"/>
            <a:ext cx="3651445" cy="4014788"/>
          </a:xfrm>
        </p:spPr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110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71FF00-C5DC-9C6C-5690-B4DED5FF6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12F6773-717A-14F1-AFE5-A38AE9EC5C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006994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s-ES" dirty="0"/>
              <a:t>Haga clic para modificar los estilos de texto del patrón</a:t>
            </a:r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8F62A749-A68C-5C23-FB4D-2AB56517A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266272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 dirty="0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456705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59C5A61-15F5-B7E4-B0B2-5A7EA59824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D1B182F-EAAF-FFC6-ABE3-672E16AEFC33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400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s-ES" dirty="0" err="1"/>
              <a:t>aa</a:t>
            </a:r>
            <a:endParaRPr lang="es-ES" dirty="0"/>
          </a:p>
          <a:p>
            <a:pPr lvl="1"/>
            <a:r>
              <a:rPr lang="es-ES" dirty="0" err="1"/>
              <a:t>bb</a:t>
            </a:r>
            <a:r>
              <a:rPr lang="es-ES" dirty="0"/>
              <a:t> nivel</a:t>
            </a:r>
          </a:p>
          <a:p>
            <a:pPr lvl="2"/>
            <a:r>
              <a:rPr lang="es-ES" dirty="0" err="1"/>
              <a:t>cc</a:t>
            </a:r>
            <a:r>
              <a:rPr lang="es-ES" dirty="0"/>
              <a:t> nivel</a:t>
            </a:r>
          </a:p>
          <a:p>
            <a:pPr lvl="3"/>
            <a:r>
              <a:rPr lang="es-ES" dirty="0" err="1"/>
              <a:t>dd</a:t>
            </a:r>
            <a:r>
              <a:rPr lang="es-ES" dirty="0"/>
              <a:t> nivel</a:t>
            </a:r>
          </a:p>
          <a:p>
            <a:pPr lvl="4"/>
            <a:r>
              <a:rPr lang="es-ES" dirty="0" err="1"/>
              <a:t>ee</a:t>
            </a:r>
            <a:r>
              <a:rPr lang="es-ES" dirty="0"/>
              <a:t> nivel</a:t>
            </a:r>
            <a:endParaRPr lang="es-CO" dirty="0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5648ED2-99F0-08F7-0691-A51B09DD6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s-CO" dirty="0"/>
          </a:p>
        </p:txBody>
      </p:sp>
      <p:sp>
        <p:nvSpPr>
          <p:cNvPr id="8" name="Marcador de número de diapositiva 5">
            <a:extLst>
              <a:ext uri="{FF2B5EF4-FFF2-40B4-BE49-F238E27FC236}">
                <a16:creationId xmlns:a16="http://schemas.microsoft.com/office/drawing/2014/main" id="{92D3A01C-AFF0-78E5-8087-F917A4828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449152" cy="365125"/>
          </a:xfr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 dirty="0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1081686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F4984F-2CD3-94D2-A1E2-4C04137FB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42D6691-E78B-8FA7-6309-CEFE12D201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46A98656-1C10-21A9-2BF5-C6044580D1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FCE6B47F-6CAF-0C17-3866-A4499C3900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F97284A3-ABE9-393E-69BA-5B54F5698A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EE07515-4617-8C37-B711-460DCE22928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FC46ABD-F058-4871-9C83-2300D5E3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10" name="Marcador de número de diapositiva 5">
            <a:extLst>
              <a:ext uri="{FF2B5EF4-FFF2-40B4-BE49-F238E27FC236}">
                <a16:creationId xmlns:a16="http://schemas.microsoft.com/office/drawing/2014/main" id="{55872AAA-668F-7D80-D25C-02BD9FF833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91744" y="6293250"/>
            <a:ext cx="3376000" cy="365125"/>
          </a:xfrm>
        </p:spPr>
        <p:txBody>
          <a:bodyPr/>
          <a:lstStyle>
            <a:lvl1pPr>
              <a:defRPr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 dirty="0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2851943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986202-8179-D995-7525-EEF79FD51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8E0DC97-8C4C-B6A3-A3A0-DD4EF2F26EA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9EE02182-8D4E-4396-914C-7DBAC9E2C9E0}" type="datetimeFigureOut">
              <a:rPr lang="es-CO" smtClean="0"/>
              <a:t>19/03/2025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C35827DD-63F3-CFE8-66E2-2833D2D52F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7A0CCA4-FEF7-E0D7-A0CC-97A6189D0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301ED3D-9BA5-4B2D-BC01-43250AA610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1986958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FC69B39E-BEA6-89FC-5629-4A5D48EBD9C9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</p:spPr>
      </p:pic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36FD3344-F58B-D03F-746A-7BC560571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00138"/>
            <a:ext cx="10515600" cy="5461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s-ES" dirty="0"/>
              <a:t>Haga clic para modificar el estilo de título del patrón</a:t>
            </a:r>
            <a:endParaRPr lang="es-CO" dirty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A24C327-2B87-E019-2437-2E3A7FF26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Haga clic para modificar los estilos de texto del patrón</a:t>
            </a:r>
          </a:p>
          <a:p>
            <a:pPr lvl="1"/>
            <a:r>
              <a:rPr lang="es-ES" dirty="0" err="1"/>
              <a:t>aa</a:t>
            </a:r>
            <a:r>
              <a:rPr lang="es-ES" dirty="0"/>
              <a:t> nivel</a:t>
            </a:r>
          </a:p>
          <a:p>
            <a:pPr lvl="2"/>
            <a:r>
              <a:rPr lang="es-ES" dirty="0" err="1"/>
              <a:t>bb</a:t>
            </a:r>
            <a:r>
              <a:rPr lang="es-ES" dirty="0"/>
              <a:t> nivel</a:t>
            </a:r>
          </a:p>
          <a:p>
            <a:pPr lvl="3"/>
            <a:r>
              <a:rPr lang="es-ES" dirty="0" err="1"/>
              <a:t>cc</a:t>
            </a:r>
            <a:r>
              <a:rPr lang="es-ES" dirty="0"/>
              <a:t> nivel</a:t>
            </a:r>
          </a:p>
          <a:p>
            <a:pPr lvl="4"/>
            <a:r>
              <a:rPr lang="es-ES" dirty="0" err="1"/>
              <a:t>dd</a:t>
            </a:r>
            <a:r>
              <a:rPr lang="es-ES" dirty="0"/>
              <a:t> nivel</a:t>
            </a:r>
            <a:endParaRPr lang="es-CO" dirty="0"/>
          </a:p>
        </p:txBody>
      </p:sp>
      <p:sp>
        <p:nvSpPr>
          <p:cNvPr id="9" name="Marcador de número de diapositiva 5">
            <a:extLst>
              <a:ext uri="{FF2B5EF4-FFF2-40B4-BE49-F238E27FC236}">
                <a16:creationId xmlns:a16="http://schemas.microsoft.com/office/drawing/2014/main" id="{D269E7F1-7F74-EFB3-051D-2B9875FD5D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616952" y="6293250"/>
            <a:ext cx="3736848" cy="365125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s-CO" dirty="0"/>
              <a:t>Encuentro de Semilleros ASCOLFA 2025</a:t>
            </a:r>
          </a:p>
        </p:txBody>
      </p:sp>
    </p:spTree>
    <p:extLst>
      <p:ext uri="{BB962C8B-B14F-4D97-AF65-F5344CB8AC3E}">
        <p14:creationId xmlns:p14="http://schemas.microsoft.com/office/powerpoint/2010/main" val="877339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61" r:id="rId2"/>
    <p:sldLayoutId id="2147483662" r:id="rId3"/>
    <p:sldLayoutId id="2147483673" r:id="rId4"/>
    <p:sldLayoutId id="2147483674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b="1" kern="1200">
          <a:solidFill>
            <a:srgbClr val="00154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rgbClr val="006994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200" kern="1200">
          <a:solidFill>
            <a:srgbClr val="00154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0154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154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0154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636474A2-1BF7-0484-7216-1CC97362F3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20554AA4-D706-F56E-1E56-D73078E5A4A7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19761" y="2035356"/>
            <a:ext cx="10569575" cy="1949450"/>
          </a:xfrm>
        </p:spPr>
        <p:txBody>
          <a:bodyPr>
            <a:normAutofit fontScale="90000"/>
          </a:bodyPr>
          <a:lstStyle/>
          <a:p>
            <a:pPr algn="l">
              <a:lnSpc>
                <a:spcPct val="80000"/>
              </a:lnSpc>
            </a:pPr>
            <a:r>
              <a:rPr lang="es-CO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Desarrollo de habilidades digitales en profesionales de administración de empresas: Caso G-Líderes </a:t>
            </a:r>
            <a:r>
              <a:rPr lang="es-CO" sz="4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UdeA Caucasia</a:t>
            </a:r>
            <a:endParaRPr lang="es-CO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Poppins" panose="00000500000000000000" pitchFamily="50" charset="0"/>
            </a:endParaRPr>
          </a:p>
        </p:txBody>
      </p:sp>
      <p:sp>
        <p:nvSpPr>
          <p:cNvPr id="5" name="Subtítulo 2">
            <a:extLst>
              <a:ext uri="{FF2B5EF4-FFF2-40B4-BE49-F238E27FC236}">
                <a16:creationId xmlns:a16="http://schemas.microsoft.com/office/drawing/2014/main" id="{B00EF31C-DADE-C3EB-134D-6046EC8C2CA0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619761" y="3991156"/>
            <a:ext cx="9144000" cy="490537"/>
          </a:xfrm>
        </p:spPr>
        <p:txBody>
          <a:bodyPr>
            <a:normAutofit/>
          </a:bodyPr>
          <a:lstStyle/>
          <a:p>
            <a:pPr algn="l"/>
            <a:r>
              <a:rPr lang="es-CO" sz="2000" b="1" dirty="0">
                <a:solidFill>
                  <a:srgbClr val="FDC62C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+mj-lt"/>
              </a:rPr>
              <a:t>Subtítulo de la presentación o trabajo de Investigación (Terminado o en proceso)</a:t>
            </a: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9650DF98-38D1-622B-D677-95562BC292B7}"/>
              </a:ext>
            </a:extLst>
          </p:cNvPr>
          <p:cNvSpPr txBox="1">
            <a:spLocks/>
          </p:cNvSpPr>
          <p:nvPr/>
        </p:nvSpPr>
        <p:spPr>
          <a:xfrm>
            <a:off x="1251357" y="4607581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8B4CDB0-1AEA-565E-4D88-AA899A459133}"/>
              </a:ext>
            </a:extLst>
          </p:cNvPr>
          <p:cNvSpPr txBox="1">
            <a:spLocks/>
          </p:cNvSpPr>
          <p:nvPr/>
        </p:nvSpPr>
        <p:spPr>
          <a:xfrm>
            <a:off x="1251357" y="4880200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200" b="0" i="1" u="none" strike="noStrike" kern="1200" cap="none" spc="0" normalizeH="0" baseline="0" noProof="0" dirty="0">
                <a:ln>
                  <a:noFill/>
                </a:ln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Cargo o rol en el trabajo realizado 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D8CBEC5A-6C0F-9D62-ED25-448553ED7AF8}"/>
              </a:ext>
            </a:extLst>
          </p:cNvPr>
          <p:cNvSpPr txBox="1">
            <a:spLocks/>
          </p:cNvSpPr>
          <p:nvPr/>
        </p:nvSpPr>
        <p:spPr>
          <a:xfrm>
            <a:off x="4591686" y="4607581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64AD9D28-1635-11E8-8722-8FDA0EB1C1F7}"/>
              </a:ext>
            </a:extLst>
          </p:cNvPr>
          <p:cNvSpPr txBox="1">
            <a:spLocks/>
          </p:cNvSpPr>
          <p:nvPr/>
        </p:nvSpPr>
        <p:spPr>
          <a:xfrm>
            <a:off x="4591686" y="4880200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200" b="0" i="1" u="none" strike="noStrike" kern="1200" cap="none" spc="0" normalizeH="0" baseline="0" noProof="0" dirty="0">
                <a:ln>
                  <a:noFill/>
                </a:ln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Cargo o rol en el trabajo realizado</a:t>
            </a:r>
          </a:p>
        </p:txBody>
      </p:sp>
      <p:sp>
        <p:nvSpPr>
          <p:cNvPr id="10" name="Subtítulo 2">
            <a:extLst>
              <a:ext uri="{FF2B5EF4-FFF2-40B4-BE49-F238E27FC236}">
                <a16:creationId xmlns:a16="http://schemas.microsoft.com/office/drawing/2014/main" id="{359A657B-3094-7C5F-AF4B-7AEE337C5842}"/>
              </a:ext>
            </a:extLst>
          </p:cNvPr>
          <p:cNvSpPr txBox="1">
            <a:spLocks/>
          </p:cNvSpPr>
          <p:nvPr/>
        </p:nvSpPr>
        <p:spPr>
          <a:xfrm>
            <a:off x="7752172" y="4607581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459D0A62-3BD1-6126-7870-6296824DA6B5}"/>
              </a:ext>
            </a:extLst>
          </p:cNvPr>
          <p:cNvSpPr txBox="1">
            <a:spLocks/>
          </p:cNvSpPr>
          <p:nvPr/>
        </p:nvSpPr>
        <p:spPr>
          <a:xfrm>
            <a:off x="7752172" y="4880200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200" b="0" i="1" u="none" strike="noStrike" kern="1200" cap="none" spc="0" normalizeH="0" baseline="0" noProof="0" dirty="0">
                <a:ln>
                  <a:noFill/>
                </a:ln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Cargo o rol en el trabajo realizado</a:t>
            </a:r>
          </a:p>
        </p:txBody>
      </p:sp>
      <p:sp>
        <p:nvSpPr>
          <p:cNvPr id="12" name="Subtítulo 2">
            <a:extLst>
              <a:ext uri="{FF2B5EF4-FFF2-40B4-BE49-F238E27FC236}">
                <a16:creationId xmlns:a16="http://schemas.microsoft.com/office/drawing/2014/main" id="{B4AB0A5E-4BB1-825E-40BC-E0F6FD6CA0C6}"/>
              </a:ext>
            </a:extLst>
          </p:cNvPr>
          <p:cNvSpPr txBox="1">
            <a:spLocks/>
          </p:cNvSpPr>
          <p:nvPr/>
        </p:nvSpPr>
        <p:spPr>
          <a:xfrm>
            <a:off x="1251357" y="5276599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13" name="Subtítulo 2">
            <a:extLst>
              <a:ext uri="{FF2B5EF4-FFF2-40B4-BE49-F238E27FC236}">
                <a16:creationId xmlns:a16="http://schemas.microsoft.com/office/drawing/2014/main" id="{112465F2-6F51-EF8B-12FC-B6D43A07940B}"/>
              </a:ext>
            </a:extLst>
          </p:cNvPr>
          <p:cNvSpPr txBox="1">
            <a:spLocks/>
          </p:cNvSpPr>
          <p:nvPr/>
        </p:nvSpPr>
        <p:spPr>
          <a:xfrm>
            <a:off x="1251357" y="5549218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200" b="0" i="1" u="none" strike="noStrike" kern="1200" cap="none" spc="0" normalizeH="0" baseline="0" noProof="0" dirty="0">
                <a:ln>
                  <a:noFill/>
                </a:ln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Cargo o rol en el trabajo realizado </a:t>
            </a:r>
          </a:p>
        </p:txBody>
      </p:sp>
      <p:sp>
        <p:nvSpPr>
          <p:cNvPr id="14" name="Subtítulo 2">
            <a:extLst>
              <a:ext uri="{FF2B5EF4-FFF2-40B4-BE49-F238E27FC236}">
                <a16:creationId xmlns:a16="http://schemas.microsoft.com/office/drawing/2014/main" id="{160F6F61-FA0F-0481-F1E8-390E46C3D3D9}"/>
              </a:ext>
            </a:extLst>
          </p:cNvPr>
          <p:cNvSpPr txBox="1">
            <a:spLocks/>
          </p:cNvSpPr>
          <p:nvPr/>
        </p:nvSpPr>
        <p:spPr>
          <a:xfrm>
            <a:off x="4591686" y="5276599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15" name="Subtítulo 2">
            <a:extLst>
              <a:ext uri="{FF2B5EF4-FFF2-40B4-BE49-F238E27FC236}">
                <a16:creationId xmlns:a16="http://schemas.microsoft.com/office/drawing/2014/main" id="{59FABAE1-8690-BEFB-4853-155EA5DED01C}"/>
              </a:ext>
            </a:extLst>
          </p:cNvPr>
          <p:cNvSpPr txBox="1">
            <a:spLocks/>
          </p:cNvSpPr>
          <p:nvPr/>
        </p:nvSpPr>
        <p:spPr>
          <a:xfrm>
            <a:off x="4591686" y="5549218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200" b="0" i="1" u="none" strike="noStrike" kern="1200" cap="none" spc="0" normalizeH="0" baseline="0" noProof="0" dirty="0">
                <a:ln>
                  <a:noFill/>
                </a:ln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Cargo o rol en el trabajo realizado</a:t>
            </a:r>
          </a:p>
        </p:txBody>
      </p:sp>
      <p:sp>
        <p:nvSpPr>
          <p:cNvPr id="16" name="Subtítulo 2">
            <a:extLst>
              <a:ext uri="{FF2B5EF4-FFF2-40B4-BE49-F238E27FC236}">
                <a16:creationId xmlns:a16="http://schemas.microsoft.com/office/drawing/2014/main" id="{FE99C183-A5EE-4D05-7BF5-736372B226F0}"/>
              </a:ext>
            </a:extLst>
          </p:cNvPr>
          <p:cNvSpPr txBox="1">
            <a:spLocks/>
          </p:cNvSpPr>
          <p:nvPr/>
        </p:nvSpPr>
        <p:spPr>
          <a:xfrm>
            <a:off x="7752172" y="5276599"/>
            <a:ext cx="3924300" cy="396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Nombre del Investigador</a:t>
            </a:r>
          </a:p>
        </p:txBody>
      </p:sp>
      <p:sp>
        <p:nvSpPr>
          <p:cNvPr id="17" name="Subtítulo 2">
            <a:extLst>
              <a:ext uri="{FF2B5EF4-FFF2-40B4-BE49-F238E27FC236}">
                <a16:creationId xmlns:a16="http://schemas.microsoft.com/office/drawing/2014/main" id="{6B374F52-1148-F2B0-F370-9B677A3A2112}"/>
              </a:ext>
            </a:extLst>
          </p:cNvPr>
          <p:cNvSpPr txBox="1">
            <a:spLocks/>
          </p:cNvSpPr>
          <p:nvPr/>
        </p:nvSpPr>
        <p:spPr>
          <a:xfrm>
            <a:off x="7752172" y="5549218"/>
            <a:ext cx="4248150" cy="24756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1200" b="0" i="1" u="none" strike="noStrike" kern="1200" cap="none" spc="0" normalizeH="0" baseline="0" noProof="0">
                <a:ln>
                  <a:noFill/>
                </a:ln>
                <a:solidFill>
                  <a:srgbClr val="98E3F2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Cargo o rol en el trabajo realizado</a:t>
            </a:r>
            <a:endParaRPr kumimoji="0" lang="es-CO" sz="1200" b="0" i="1" u="none" strike="noStrike" kern="1200" cap="none" spc="0" normalizeH="0" baseline="0" noProof="0" dirty="0">
              <a:ln>
                <a:noFill/>
              </a:ln>
              <a:solidFill>
                <a:srgbClr val="98E3F2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Aptos Display" panose="02110004020202020204"/>
              <a:ea typeface="+mn-ea"/>
              <a:cs typeface="Poppins" panose="00000500000000000000" pitchFamily="50" charset="0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BF2C393-624A-15D6-1FC0-C2F55067B5A6}"/>
              </a:ext>
            </a:extLst>
          </p:cNvPr>
          <p:cNvSpPr txBox="1"/>
          <p:nvPr/>
        </p:nvSpPr>
        <p:spPr>
          <a:xfrm>
            <a:off x="6728382" y="6264138"/>
            <a:ext cx="52719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800" b="1" dirty="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Semilleros de Investigación 2025</a:t>
            </a:r>
            <a:endParaRPr lang="es-ES" dirty="0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30734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F4341005-F81E-9C02-E892-14F8376E53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Introducción </a:t>
            </a:r>
          </a:p>
        </p:txBody>
      </p:sp>
      <p:sp>
        <p:nvSpPr>
          <p:cNvPr id="13" name="Marcador de contenido 12">
            <a:extLst>
              <a:ext uri="{FF2B5EF4-FFF2-40B4-BE49-F238E27FC236}">
                <a16:creationId xmlns:a16="http://schemas.microsoft.com/office/drawing/2014/main" id="{672FDD69-A93C-2C0B-DF40-EB1673A1A8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Texto Principal</a:t>
            </a:r>
          </a:p>
          <a:p>
            <a:pPr lvl="1"/>
            <a:r>
              <a:rPr lang="es-ES" dirty="0"/>
              <a:t>Texto secundario</a:t>
            </a:r>
          </a:p>
          <a:p>
            <a:pPr lvl="2"/>
            <a:r>
              <a:rPr lang="es-ES" dirty="0"/>
              <a:t>Texto terciario</a:t>
            </a:r>
          </a:p>
          <a:p>
            <a:pPr lvl="1"/>
            <a:endParaRPr lang="es-ES" dirty="0"/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57510A93-9663-7CEC-6075-722DB24DF8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es-ES"/>
          </a:p>
        </p:txBody>
      </p:sp>
      <p:sp>
        <p:nvSpPr>
          <p:cNvPr id="16" name="CuadroTexto 15">
            <a:extLst>
              <a:ext uri="{FF2B5EF4-FFF2-40B4-BE49-F238E27FC236}">
                <a16:creationId xmlns:a16="http://schemas.microsoft.com/office/drawing/2014/main" id="{9E5EC3C7-1AE1-E66A-1739-3E0264BB3FBE}"/>
              </a:ext>
            </a:extLst>
          </p:cNvPr>
          <p:cNvSpPr txBox="1"/>
          <p:nvPr/>
        </p:nvSpPr>
        <p:spPr>
          <a:xfrm>
            <a:off x="7025802" y="6274091"/>
            <a:ext cx="4550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Semilleros de Investigación 2025</a:t>
            </a:r>
            <a:endParaRPr lang="es-ES" sz="1600" dirty="0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97273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C8A72A0-301D-FA0C-21E0-6545F92085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23F7EE26-9654-BDE2-F759-75A691826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Marco teórico /revisión de literatura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89E4BF65-F31F-8737-8C1F-C98CFD866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Texto Principal</a:t>
            </a:r>
          </a:p>
          <a:p>
            <a:pPr lvl="1"/>
            <a:r>
              <a:rPr lang="es-ES" dirty="0"/>
              <a:t>Texto secundario</a:t>
            </a:r>
          </a:p>
          <a:p>
            <a:pPr lvl="2"/>
            <a:r>
              <a:rPr lang="es-ES" dirty="0"/>
              <a:t>Texto terciario</a:t>
            </a:r>
          </a:p>
          <a:p>
            <a:endParaRPr lang="es-ES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590B10FD-2A74-F6EA-B788-F1BA5E80CD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es-ES"/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4D70959B-B7B7-D01F-606D-B086F45F614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80B7B9A3-EDC0-366E-DEAA-640FE0B8BECC}"/>
              </a:ext>
            </a:extLst>
          </p:cNvPr>
          <p:cNvSpPr txBox="1"/>
          <p:nvPr/>
        </p:nvSpPr>
        <p:spPr>
          <a:xfrm>
            <a:off x="7025802" y="6274091"/>
            <a:ext cx="4550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Semilleros de Investigación 2025</a:t>
            </a:r>
            <a:endParaRPr lang="es-ES" sz="1600" dirty="0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04924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F388FC98-EEB7-65E1-05ED-53B985E08F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Metodología 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F3B8AEBD-3E3A-B0C8-5DBA-29BB8BA9F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Texto Principal</a:t>
            </a:r>
          </a:p>
          <a:p>
            <a:pPr lvl="1"/>
            <a:r>
              <a:rPr lang="es-ES" dirty="0"/>
              <a:t>Texto secundario</a:t>
            </a:r>
          </a:p>
          <a:p>
            <a:pPr lvl="2"/>
            <a:r>
              <a:rPr lang="es-ES" dirty="0"/>
              <a:t>Texto terciario</a:t>
            </a:r>
          </a:p>
          <a:p>
            <a:endParaRPr lang="es-ES" dirty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D4D53C6C-0776-D127-844F-282F962B91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es-ES"/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77A56F58-B887-3E2D-13DA-AF092CA2CF2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060CE1E4-26E1-39D4-F721-896BF065D560}"/>
              </a:ext>
            </a:extLst>
          </p:cNvPr>
          <p:cNvSpPr txBox="1"/>
          <p:nvPr/>
        </p:nvSpPr>
        <p:spPr>
          <a:xfrm>
            <a:off x="7025802" y="6274091"/>
            <a:ext cx="4550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Semilleros de Investigación 2025</a:t>
            </a:r>
            <a:endParaRPr lang="es-ES" sz="1600" dirty="0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8847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B312E45-407C-7393-12F5-816920C96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Avances Principales </a:t>
            </a:r>
            <a:r>
              <a:rPr lang="es-ES" sz="1200" dirty="0"/>
              <a:t>(Solo en el caso de trabajos en proceso)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EBEF3AC-6589-AE02-3A4F-3BE5DB9745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Texto Principal</a:t>
            </a:r>
          </a:p>
          <a:p>
            <a:pPr lvl="1"/>
            <a:r>
              <a:rPr lang="es-ES" dirty="0"/>
              <a:t>Texto secundario</a:t>
            </a:r>
          </a:p>
          <a:p>
            <a:pPr lvl="2"/>
            <a:r>
              <a:rPr lang="es-ES" dirty="0"/>
              <a:t>Texto terciario</a:t>
            </a:r>
          </a:p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C6411FC-4CE6-A7DF-418C-35079FB8680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es-ES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B661EBC6-7880-DF0D-C3AB-B00E4870177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1964F508-9903-56B5-1E5A-554F5B411115}"/>
              </a:ext>
            </a:extLst>
          </p:cNvPr>
          <p:cNvSpPr txBox="1"/>
          <p:nvPr/>
        </p:nvSpPr>
        <p:spPr>
          <a:xfrm>
            <a:off x="7025802" y="6274091"/>
            <a:ext cx="4550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Semilleros de Investigación 2025</a:t>
            </a:r>
            <a:endParaRPr lang="es-ES" sz="1600" dirty="0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6508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84887C-2915-733D-E40F-E95F2C826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9827" y="1100138"/>
            <a:ext cx="11239160" cy="546100"/>
          </a:xfrm>
        </p:spPr>
        <p:txBody>
          <a:bodyPr/>
          <a:lstStyle/>
          <a:p>
            <a:r>
              <a:rPr lang="es-ES" dirty="0"/>
              <a:t>Resultados Principales </a:t>
            </a:r>
            <a:r>
              <a:rPr lang="es-ES" sz="1200" dirty="0"/>
              <a:t>(Problemas o desafíos encontrados en el caso de trabajos en proceso)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0D67460-E4B6-2B42-12A8-278DA11AF1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Texto Principal</a:t>
            </a:r>
          </a:p>
          <a:p>
            <a:pPr lvl="1"/>
            <a:r>
              <a:rPr lang="es-ES" dirty="0"/>
              <a:t>Texto secundario</a:t>
            </a:r>
          </a:p>
          <a:p>
            <a:pPr lvl="2"/>
            <a:r>
              <a:rPr lang="es-ES" dirty="0"/>
              <a:t>Texto terciario</a:t>
            </a:r>
          </a:p>
          <a:p>
            <a:endParaRPr lang="es-ES" dirty="0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710755F-1D25-9BEF-0A79-A65F623A8E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es-ES"/>
          </a:p>
        </p:txBody>
      </p:sp>
      <p:sp>
        <p:nvSpPr>
          <p:cNvPr id="5" name="Marcador de posición de imagen 4">
            <a:extLst>
              <a:ext uri="{FF2B5EF4-FFF2-40B4-BE49-F238E27FC236}">
                <a16:creationId xmlns:a16="http://schemas.microsoft.com/office/drawing/2014/main" id="{F384CFF1-26B4-821C-9C98-7ADE0BD9822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935B0DB2-6C97-F2CA-64A5-2F4573806E0C}"/>
              </a:ext>
            </a:extLst>
          </p:cNvPr>
          <p:cNvSpPr txBox="1"/>
          <p:nvPr/>
        </p:nvSpPr>
        <p:spPr>
          <a:xfrm>
            <a:off x="7025802" y="6274091"/>
            <a:ext cx="4550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Semilleros de Investigación 2025</a:t>
            </a:r>
            <a:endParaRPr lang="es-ES" sz="1600" dirty="0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83919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F790D0D-167A-1622-BDD3-3A89303F9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Conclusiones o recomendaciones </a:t>
            </a:r>
            <a:r>
              <a:rPr lang="es-ES" sz="1200" dirty="0"/>
              <a:t>(Próximos pasos en el caso de trabajos en proceso)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ECDA9D-2CAB-9E04-6FF7-44256D6EE7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Texto Principal</a:t>
            </a:r>
          </a:p>
          <a:p>
            <a:pPr lvl="1"/>
            <a:r>
              <a:rPr lang="es-ES" dirty="0"/>
              <a:t>Texto secundario</a:t>
            </a:r>
          </a:p>
          <a:p>
            <a:pPr lvl="2"/>
            <a:r>
              <a:rPr lang="es-ES" dirty="0"/>
              <a:t>Texto terciario</a:t>
            </a:r>
          </a:p>
          <a:p>
            <a:endParaRPr lang="es-ES" dirty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D78F3DD2-D115-209A-DC77-CFAFFCA6372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endParaRPr lang="es-ES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F13D0E33-D587-7186-E076-DEED75221B0C}"/>
              </a:ext>
            </a:extLst>
          </p:cNvPr>
          <p:cNvSpPr txBox="1"/>
          <p:nvPr/>
        </p:nvSpPr>
        <p:spPr>
          <a:xfrm>
            <a:off x="7025802" y="6274091"/>
            <a:ext cx="4550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Semilleros de Investigación 2025</a:t>
            </a:r>
            <a:endParaRPr lang="es-ES" sz="1600" dirty="0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2622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268AC0D7-DC21-ECD7-117F-32ABB313C3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Bibliografía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E8A9EB4-FD80-5878-2341-5C56F76C6C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/>
              <a:t>Texto Principal</a:t>
            </a:r>
          </a:p>
          <a:p>
            <a:pPr lvl="1"/>
            <a:r>
              <a:rPr lang="es-ES" dirty="0"/>
              <a:t>Texto secundario</a:t>
            </a:r>
          </a:p>
          <a:p>
            <a:pPr lvl="2"/>
            <a:r>
              <a:rPr lang="es-ES" dirty="0"/>
              <a:t>Texto terciario</a:t>
            </a:r>
          </a:p>
          <a:p>
            <a:endParaRPr lang="es-ES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5DF18D2D-C094-716F-5F75-D1B1F62ABF0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/>
              <a:t>Texto Principal</a:t>
            </a:r>
          </a:p>
          <a:p>
            <a:pPr lvl="1"/>
            <a:r>
              <a:rPr lang="es-ES" dirty="0"/>
              <a:t>Texto secundario</a:t>
            </a:r>
          </a:p>
          <a:p>
            <a:pPr lvl="2"/>
            <a:r>
              <a:rPr lang="es-ES" dirty="0"/>
              <a:t>Texto terciario</a:t>
            </a:r>
          </a:p>
          <a:p>
            <a:endParaRPr lang="es-ES" dirty="0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112661A-EE70-80ED-9A1E-EF7491691929}"/>
              </a:ext>
            </a:extLst>
          </p:cNvPr>
          <p:cNvSpPr txBox="1"/>
          <p:nvPr/>
        </p:nvSpPr>
        <p:spPr>
          <a:xfrm>
            <a:off x="7025802" y="6274091"/>
            <a:ext cx="4550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Semilleros de Investigación 2025</a:t>
            </a:r>
            <a:endParaRPr lang="es-ES" sz="1600" dirty="0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74364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8EC228B-504D-9661-5109-DEF23740FA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FF8392F-92A1-C5C6-0032-114EB38717B9}"/>
              </a:ext>
            </a:extLst>
          </p:cNvPr>
          <p:cNvSpPr txBox="1"/>
          <p:nvPr/>
        </p:nvSpPr>
        <p:spPr>
          <a:xfrm>
            <a:off x="855611" y="1823961"/>
            <a:ext cx="674535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CO" sz="7200" b="1" i="0" u="none" strike="noStrike" kern="1200" cap="none" spc="0" normalizeH="0" baseline="0" noProof="0" dirty="0">
                <a:ln>
                  <a:noFill/>
                </a:ln>
                <a:solidFill>
                  <a:srgbClr val="006994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GRACIAS</a:t>
            </a:r>
          </a:p>
        </p:txBody>
      </p:sp>
      <p:sp>
        <p:nvSpPr>
          <p:cNvPr id="7" name="Subtítulo 2">
            <a:extLst>
              <a:ext uri="{FF2B5EF4-FFF2-40B4-BE49-F238E27FC236}">
                <a16:creationId xmlns:a16="http://schemas.microsoft.com/office/drawing/2014/main" id="{C3FF56B2-0856-E28C-6517-474AB3A9412A}"/>
              </a:ext>
            </a:extLst>
          </p:cNvPr>
          <p:cNvSpPr txBox="1">
            <a:spLocks/>
          </p:cNvSpPr>
          <p:nvPr/>
        </p:nvSpPr>
        <p:spPr>
          <a:xfrm>
            <a:off x="583660" y="4340771"/>
            <a:ext cx="8560340" cy="4909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400" b="1" i="0" u="none" strike="noStrike" kern="1200" cap="none" spc="0" normalizeH="0" baseline="0" noProof="0" dirty="0">
                <a:ln>
                  <a:noFill/>
                </a:ln>
                <a:solidFill>
                  <a:srgbClr val="002E5B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Nombre del Investigador que presenta la ponencia</a:t>
            </a:r>
          </a:p>
        </p:txBody>
      </p:sp>
      <p:sp>
        <p:nvSpPr>
          <p:cNvPr id="8" name="Subtítulo 2">
            <a:extLst>
              <a:ext uri="{FF2B5EF4-FFF2-40B4-BE49-F238E27FC236}">
                <a16:creationId xmlns:a16="http://schemas.microsoft.com/office/drawing/2014/main" id="{F90FD0C7-685B-6F57-BB89-2C34FE53EF28}"/>
              </a:ext>
            </a:extLst>
          </p:cNvPr>
          <p:cNvSpPr txBox="1">
            <a:spLocks/>
          </p:cNvSpPr>
          <p:nvPr/>
        </p:nvSpPr>
        <p:spPr>
          <a:xfrm>
            <a:off x="583660" y="5019272"/>
            <a:ext cx="8560340" cy="4909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000" b="0" i="1" u="none" strike="noStrike" kern="1200" cap="none" spc="0" normalizeH="0" baseline="0" noProof="0" dirty="0">
                <a:ln>
                  <a:noFill/>
                </a:ln>
                <a:solidFill>
                  <a:srgbClr val="006994"/>
                </a:solidFill>
                <a:effectLst/>
                <a:uLnTx/>
                <a:uFillTx/>
                <a:latin typeface="Aptos" panose="02110004020202020204"/>
                <a:ea typeface="+mn-ea"/>
                <a:cs typeface="Poppins" panose="00000500000000000000" pitchFamily="50" charset="0"/>
              </a:rPr>
              <a:t>Cargo o rol en el trabajo realizado</a:t>
            </a:r>
          </a:p>
        </p:txBody>
      </p:sp>
      <p:sp>
        <p:nvSpPr>
          <p:cNvPr id="2" name="Subtítulo 2">
            <a:extLst>
              <a:ext uri="{FF2B5EF4-FFF2-40B4-BE49-F238E27FC236}">
                <a16:creationId xmlns:a16="http://schemas.microsoft.com/office/drawing/2014/main" id="{01C61F4A-FB2D-1861-7F60-8D824A10AB88}"/>
              </a:ext>
            </a:extLst>
          </p:cNvPr>
          <p:cNvSpPr txBox="1">
            <a:spLocks/>
          </p:cNvSpPr>
          <p:nvPr/>
        </p:nvSpPr>
        <p:spPr>
          <a:xfrm>
            <a:off x="7801583" y="2424125"/>
            <a:ext cx="3745150" cy="490991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s-CO" sz="2400" b="1" i="0" u="none" strike="noStrike" kern="1200" cap="none" spc="0" normalizeH="0" baseline="0" noProof="0" dirty="0">
                <a:ln>
                  <a:noFill/>
                </a:ln>
                <a:solidFill>
                  <a:srgbClr val="002E5B"/>
                </a:solidFill>
                <a:effectLst/>
                <a:uLnTx/>
                <a:uFillTx/>
                <a:latin typeface="Aptos Display" panose="02110004020202020204"/>
                <a:ea typeface="+mn-ea"/>
                <a:cs typeface="Poppins" panose="00000500000000000000" pitchFamily="50" charset="0"/>
              </a:rPr>
              <a:t>Logo de IES a la que pertenece el semillero y /o logo del semillero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6261433F-4A09-6306-203E-9F960DEFCFC6}"/>
              </a:ext>
            </a:extLst>
          </p:cNvPr>
          <p:cNvSpPr txBox="1"/>
          <p:nvPr/>
        </p:nvSpPr>
        <p:spPr>
          <a:xfrm>
            <a:off x="7025802" y="6274091"/>
            <a:ext cx="455011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CO" sz="1600" b="1" dirty="0">
                <a:solidFill>
                  <a:srgbClr val="FDC62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Poppins" panose="00000500000000000000" pitchFamily="50" charset="0"/>
              </a:rPr>
              <a:t>Encuentro de Semilleros de Investigación 2025</a:t>
            </a:r>
            <a:endParaRPr lang="es-ES" sz="1600" dirty="0">
              <a:solidFill>
                <a:srgbClr val="FDC62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641779"/>
      </p:ext>
    </p:extLst>
  </p:cSld>
  <p:clrMapOvr>
    <a:masterClrMapping/>
  </p:clrMapOvr>
</p:sld>
</file>

<file path=ppt/theme/theme1.xml><?xml version="1.0" encoding="utf-8"?>
<a:theme xmlns:a="http://schemas.openxmlformats.org/drawingml/2006/main" name="1_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271</Words>
  <Application>Microsoft Office PowerPoint</Application>
  <PresentationFormat>Panorámica</PresentationFormat>
  <Paragraphs>58</Paragraphs>
  <Slides>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Poppins</vt:lpstr>
      <vt:lpstr>1_Tema de Office</vt:lpstr>
      <vt:lpstr>Desarrollo de habilidades digitales en profesionales de administración de empresas: Caso G-Líderes UdeA Caucasia</vt:lpstr>
      <vt:lpstr>Introducción </vt:lpstr>
      <vt:lpstr>Marco teórico /revisión de literatura</vt:lpstr>
      <vt:lpstr>Metodología </vt:lpstr>
      <vt:lpstr>Avances Principales (Solo en el caso de trabajos en proceso)</vt:lpstr>
      <vt:lpstr>Resultados Principales (Problemas o desafíos encontrados en el caso de trabajos en proceso)</vt:lpstr>
      <vt:lpstr>Conclusiones o recomendaciones (Próximos pasos en el caso de trabajos en proceso)</vt:lpstr>
      <vt:lpstr>Bibliografía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WILLIAM UMAR RINCON BAEZ</dc:creator>
  <cp:lastModifiedBy>MARCO JULIO CANAS CAMPILLO</cp:lastModifiedBy>
  <cp:revision>3</cp:revision>
  <dcterms:created xsi:type="dcterms:W3CDTF">2025-01-22T01:53:17Z</dcterms:created>
  <dcterms:modified xsi:type="dcterms:W3CDTF">2025-03-19T21:29:17Z</dcterms:modified>
</cp:coreProperties>
</file>

<file path=docProps/thumbnail.jpeg>
</file>